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642910" y="4714884"/>
            <a:ext cx="800105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ÖĞRENCİ </a:t>
            </a:r>
            <a:r>
              <a:rPr lang="tr-T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KOÇLUK SİSTEMİ</a:t>
            </a:r>
          </a:p>
          <a:p>
            <a:pPr algn="ctr"/>
            <a:r>
              <a:rPr lang="tr-TR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ÖĞRETMEN BİLGİLENDİRME SUNUMU</a:t>
            </a:r>
            <a:endParaRPr lang="tr-TR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 descr="C:\Users\muratt\Desktop\irfan_site_egitim_gorselleri-rehberli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6786610" cy="4003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714612" y="285728"/>
            <a:ext cx="31943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AMAÇ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214422"/>
            <a:ext cx="7764766" cy="450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# OKUL BAŞARISINI GÖZLEMLEME </a:t>
            </a:r>
          </a:p>
          <a:p>
            <a:pPr algn="ctr"/>
            <a:r>
              <a:rPr lang="tr-TR" sz="3200" b="1" dirty="0" smtClean="0"/>
              <a:t>VE </a:t>
            </a:r>
          </a:p>
          <a:p>
            <a:pPr algn="ctr"/>
            <a:r>
              <a:rPr lang="tr-TR" sz="3200" b="1" dirty="0" smtClean="0"/>
              <a:t>ARTIRMA</a:t>
            </a:r>
          </a:p>
          <a:p>
            <a:pPr algn="ctr"/>
            <a:endParaRPr lang="tr-TR" sz="3200" b="1" dirty="0" smtClean="0"/>
          </a:p>
          <a:p>
            <a:pPr algn="ctr"/>
            <a:endParaRPr lang="tr-TR" sz="3200" b="1" dirty="0" smtClean="0"/>
          </a:p>
          <a:p>
            <a:pPr algn="ctr"/>
            <a:r>
              <a:rPr lang="tr-TR" sz="3200" b="1" dirty="0" smtClean="0"/>
              <a:t># SINAV BAŞARISINI TAKİP ETME </a:t>
            </a:r>
          </a:p>
          <a:p>
            <a:pPr algn="ctr"/>
            <a:r>
              <a:rPr lang="tr-TR" sz="3200" b="1" dirty="0" smtClean="0"/>
              <a:t>VE </a:t>
            </a:r>
          </a:p>
          <a:p>
            <a:pPr algn="ctr"/>
            <a:r>
              <a:rPr lang="tr-TR" sz="3200" b="1" dirty="0" smtClean="0"/>
              <a:t>YÜKSELTME</a:t>
            </a:r>
          </a:p>
          <a:p>
            <a:pPr algn="ctr"/>
            <a:endParaRPr lang="tr-TR" sz="3200" b="1" dirty="0"/>
          </a:p>
        </p:txBody>
      </p:sp>
      <p:pic>
        <p:nvPicPr>
          <p:cNvPr id="6" name="Picture 2" descr="C:\Users\DELL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1428760" cy="1109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500166" y="214290"/>
            <a:ext cx="6052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NELER YAPABİLİRİZ ?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643042" y="1500174"/>
            <a:ext cx="59293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# HEDEF BELİRLEME 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# HEDEFE GİDEN YOL HARİTASINI </a:t>
            </a:r>
            <a:r>
              <a:rPr lang="tr-TR" sz="2400" b="1" dirty="0" smtClean="0"/>
              <a:t>BELİRLEME</a:t>
            </a:r>
            <a:endParaRPr lang="tr-TR" sz="2400" b="1" dirty="0" smtClean="0"/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# BİREYSEL GÖRÜŞMELER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# HAFTALIK TOPLANTILAR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# HAFTALIK TAKİP ÇİZELGESİ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# GENEL TOPLANTILAR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14480" y="285728"/>
            <a:ext cx="6061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NELER YAPILABİLİR ?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285852" y="1428736"/>
            <a:ext cx="621510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FEN LİSESİ KAZANMA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4214810" y="1928802"/>
            <a:ext cx="428628" cy="57150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1214414" y="2571744"/>
            <a:ext cx="6286544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LGS  </a:t>
            </a:r>
            <a:endParaRPr lang="tr-TR" dirty="0" smtClean="0">
              <a:solidFill>
                <a:schemeClr val="tx1"/>
              </a:solidFill>
            </a:endParaRPr>
          </a:p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Aşağı Ok"/>
          <p:cNvSpPr/>
          <p:nvPr/>
        </p:nvSpPr>
        <p:spPr>
          <a:xfrm>
            <a:off x="4143372" y="3357562"/>
            <a:ext cx="428628" cy="64294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1214414" y="4071942"/>
            <a:ext cx="6215106" cy="1714512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MORAL 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SORU TAKİBİ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BİREYSEL GÖRÜŞME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DENEME ANALİZİ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857356" y="214290"/>
            <a:ext cx="4782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DENEME TAKİBİ</a:t>
            </a:r>
            <a:endParaRPr lang="tr-T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785786" y="1714488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SINAVLA ALAN LİSELERİN PUANLARI ÇIKARILMALI</a:t>
            </a:r>
          </a:p>
          <a:p>
            <a:pPr algn="ctr"/>
            <a:endParaRPr lang="tr-TR" sz="2400" dirty="0" smtClean="0"/>
          </a:p>
          <a:p>
            <a:pPr algn="ctr"/>
            <a:r>
              <a:rPr lang="tr-TR" sz="2400" dirty="0" smtClean="0"/>
              <a:t>OKUL PUANLARI İLE  DENEME PUANLARI KARŞILAŞTIRILMALI</a:t>
            </a:r>
            <a:endParaRPr lang="tr-TR" sz="2400" dirty="0" smtClean="0"/>
          </a:p>
          <a:p>
            <a:pPr algn="ctr"/>
            <a:endParaRPr lang="tr-TR" sz="2400" dirty="0" smtClean="0"/>
          </a:p>
          <a:p>
            <a:pPr algn="ctr"/>
            <a:r>
              <a:rPr lang="tr-TR" sz="2400" dirty="0" smtClean="0"/>
              <a:t>STRATEJİ VE YANLIŞLAR KONUŞULMALI</a:t>
            </a:r>
          </a:p>
          <a:p>
            <a:pPr algn="ctr"/>
            <a:endParaRPr lang="tr-TR" sz="2400" dirty="0" smtClean="0"/>
          </a:p>
          <a:p>
            <a:pPr algn="ctr"/>
            <a:r>
              <a:rPr lang="tr-TR" sz="2400" dirty="0" smtClean="0"/>
              <a:t>HATALAR ÜSTÜNDE DURULMALI ! </a:t>
            </a:r>
            <a:endParaRPr lang="tr-TR" sz="2400" dirty="0" smtClean="0"/>
          </a:p>
          <a:p>
            <a:pPr algn="ctr"/>
            <a:endParaRPr lang="tr-TR" sz="2400" dirty="0" smtClean="0"/>
          </a:p>
          <a:p>
            <a:pPr algn="ctr"/>
            <a:r>
              <a:rPr lang="tr-TR" sz="2400" dirty="0" smtClean="0"/>
              <a:t>ÜSTÜNE DÜŞMESİ GEREKEN </a:t>
            </a:r>
            <a:r>
              <a:rPr lang="tr-TR" sz="2400" dirty="0" smtClean="0"/>
              <a:t>DERSLER &amp; KONUTLAR BELİRLENMELİ.</a:t>
            </a:r>
            <a:endParaRPr lang="tr-TR" sz="2400" dirty="0" smtClean="0"/>
          </a:p>
          <a:p>
            <a:pPr algn="ctr"/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57158" y="285728"/>
            <a:ext cx="85725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DOLDURULMASI GEREKEN FORMLAR</a:t>
            </a:r>
            <a:endParaRPr lang="tr-TR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642910" y="1500174"/>
            <a:ext cx="7929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SORU TAKİP ÇİZELGESİ</a:t>
            </a:r>
          </a:p>
          <a:p>
            <a:endParaRPr lang="tr-TR" dirty="0" smtClean="0"/>
          </a:p>
          <a:p>
            <a:r>
              <a:rPr lang="tr-TR" dirty="0" smtClean="0"/>
              <a:t>	BU FORMDA HER HAFTA ÖĞRENCİNİN HANGİ DERSTEN KAÇ SORU ÇÖZDÜĞÜ TAKİP ÇİZELGESİNE YAZILIR.</a:t>
            </a:r>
          </a:p>
          <a:p>
            <a:endParaRPr lang="tr-TR" dirty="0" smtClean="0"/>
          </a:p>
          <a:p>
            <a:r>
              <a:rPr lang="tr-TR" dirty="0" smtClean="0"/>
              <a:t>	VARSA OKUDUĞU KİTAP  VE SAYFA SAYISI  GİRİLMELİDİR.</a:t>
            </a:r>
            <a:endParaRPr lang="tr-TR" dirty="0"/>
          </a:p>
        </p:txBody>
      </p:sp>
      <p:pic>
        <p:nvPicPr>
          <p:cNvPr id="2050" name="Picture 2" descr="C:\Users\muratt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81400"/>
            <a:ext cx="6564312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642910" y="214290"/>
            <a:ext cx="80010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DOLDURULMASI GEREKEN FORMLAR</a:t>
            </a:r>
            <a:endParaRPr lang="tr-TR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714348" y="1571612"/>
            <a:ext cx="74589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/>
              <a:t>DENEM TAKİP ÇİZELGESİ</a:t>
            </a:r>
          </a:p>
          <a:p>
            <a:endParaRPr lang="tr-TR" dirty="0" smtClean="0"/>
          </a:p>
          <a:p>
            <a:r>
              <a:rPr lang="tr-TR" dirty="0" smtClean="0"/>
              <a:t>	BU FORMDA ÖĞRENCİNİN GİRDİĞİ </a:t>
            </a:r>
            <a:r>
              <a:rPr lang="tr-TR" dirty="0" smtClean="0"/>
              <a:t>DENEMELERDE </a:t>
            </a:r>
            <a:r>
              <a:rPr lang="tr-TR" dirty="0" smtClean="0"/>
              <a:t>YAPMIŞ OLDUĞU</a:t>
            </a:r>
          </a:p>
          <a:p>
            <a:r>
              <a:rPr lang="tr-TR" dirty="0" smtClean="0"/>
              <a:t>DOĞRU-YANLIŞ SAYISI, NETLERİ VE ALDIĞI PUAN YER ALMALIDIR. </a:t>
            </a:r>
          </a:p>
          <a:p>
            <a:endParaRPr lang="tr-TR" dirty="0" smtClean="0"/>
          </a:p>
          <a:p>
            <a:r>
              <a:rPr lang="tr-TR" dirty="0" smtClean="0"/>
              <a:t>	GELİŞİMİNİ GÖRMESİ AÇISINDAN KARNE NİTELİĞİ TAŞIR.</a:t>
            </a:r>
            <a:endParaRPr lang="tr-TR" dirty="0"/>
          </a:p>
        </p:txBody>
      </p:sp>
      <p:pic>
        <p:nvPicPr>
          <p:cNvPr id="2050" name="Picture 2" descr="C:\Users\DELL\Desktop\Adsı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480280"/>
            <a:ext cx="3000396" cy="3377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100</Words>
  <PresentationFormat>Ekran Gösterisi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DELL</dc:creator>
  <cp:lastModifiedBy>muratt</cp:lastModifiedBy>
  <cp:revision>7</cp:revision>
  <dcterms:created xsi:type="dcterms:W3CDTF">2018-09-18T11:50:32Z</dcterms:created>
  <dcterms:modified xsi:type="dcterms:W3CDTF">2021-09-20T10:24:57Z</dcterms:modified>
</cp:coreProperties>
</file>