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8.4.2021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8.4.2021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8.4.2021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8.4.2021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458100" cy="3584591"/>
          </a:xfrm>
        </p:spPr>
        <p:txBody>
          <a:bodyPr>
            <a:normAutofit/>
          </a:bodyPr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LGS BİLGİLENDİRME SUNUMU</a:t>
            </a:r>
            <a:b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2021</a:t>
            </a:r>
            <a:b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uratt\Downloads\photo6005985402785215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680"/>
            <a:ext cx="8001024" cy="6845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ratt\Downloads\photo60059854027852156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917424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ratt\Downloads\photo60059854027852156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715304" cy="6600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ratt\Downloads\photo60059854027852156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286676" cy="6234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ratt\Downloads\photo600598540278521569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29"/>
            <a:ext cx="7715304" cy="6600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uratt\Downloads\photo60059854027852156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04"/>
            <a:ext cx="7715304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uratt\Downloads\photo60059854027852156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0"/>
            <a:ext cx="7650169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uratt\Downloads\photo6005985402785215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715304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uratt\Downloads\photo6005985402785215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0"/>
            <a:ext cx="794703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PresentationFormat>Ekran Gösterisi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LGS BİLGİLENDİRME SUNUMU   2021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muratt</dc:creator>
  <cp:lastModifiedBy>muratt</cp:lastModifiedBy>
  <cp:revision>2</cp:revision>
  <dcterms:created xsi:type="dcterms:W3CDTF">2021-04-08T06:26:03Z</dcterms:created>
  <dcterms:modified xsi:type="dcterms:W3CDTF">2021-04-08T06:53:12Z</dcterms:modified>
</cp:coreProperties>
</file>